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11"/>
    <p:restoredTop sz="50000"/>
  </p:normalViewPr>
  <p:slideViewPr>
    <p:cSldViewPr snapToGrid="0" snapToObjects="1">
      <p:cViewPr varScale="1">
        <p:scale>
          <a:sx n="53" d="100"/>
          <a:sy n="53" d="100"/>
        </p:scale>
        <p:origin x="20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170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50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34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31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42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11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94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69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939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8F7FD-A409-B641-85C3-DB4861659EF2}" type="datetimeFigureOut">
              <a:rPr lang="es-ES" smtClean="0"/>
              <a:t>8/11/16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FF81C-1DA1-6F45-8636-F2B41DB5CEC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Narratives</a:t>
            </a:r>
            <a:r>
              <a:rPr lang="es-ES" dirty="0" smtClean="0"/>
              <a:t> </a:t>
            </a:r>
            <a:r>
              <a:rPr lang="es-ES" dirty="0" err="1" smtClean="0"/>
              <a:t>transmedi</a:t>
            </a:r>
            <a:r>
              <a:rPr lang="es-ES_tradnl" dirty="0" err="1" smtClean="0"/>
              <a:t>àtiques</a:t>
            </a:r>
            <a:r>
              <a:rPr lang="es-ES_tradnl" dirty="0" smtClean="0"/>
              <a:t> i </a:t>
            </a:r>
            <a:r>
              <a:rPr lang="es-ES_tradnl" dirty="0" err="1" smtClean="0"/>
              <a:t>interactives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Ver</a:t>
            </a:r>
            <a:r>
              <a:rPr lang="es-ES_tradnl" dirty="0" err="1" smtClean="0"/>
              <a:t>ónica</a:t>
            </a:r>
            <a:r>
              <a:rPr lang="es-ES_tradnl" dirty="0" smtClean="0"/>
              <a:t> Mur Zudaire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Narratives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Normals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Multim</a:t>
            </a:r>
            <a:r>
              <a:rPr lang="es-ES_tradnl" dirty="0" err="1" smtClean="0"/>
              <a:t>èdia</a:t>
            </a:r>
            <a:endParaRPr lang="es-ES_tradnl" dirty="0" smtClean="0"/>
          </a:p>
          <a:p>
            <a:endParaRPr lang="es-ES_tradnl" dirty="0"/>
          </a:p>
          <a:p>
            <a:r>
              <a:rPr lang="es-ES_tradnl" dirty="0" err="1" smtClean="0"/>
              <a:t>Transmediàtiques</a:t>
            </a:r>
            <a:endParaRPr lang="es-ES_tradnl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239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Narratives</a:t>
            </a:r>
            <a:r>
              <a:rPr lang="es-ES" dirty="0" smtClean="0"/>
              <a:t> </a:t>
            </a:r>
            <a:r>
              <a:rPr lang="es-ES" dirty="0" err="1" smtClean="0"/>
              <a:t>transmedi</a:t>
            </a:r>
            <a:r>
              <a:rPr lang="es-ES_tradnl" dirty="0" err="1" smtClean="0"/>
              <a:t>àtiques</a:t>
            </a:r>
            <a:r>
              <a:rPr lang="es-ES_tradnl" dirty="0" smtClean="0"/>
              <a:t>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7 </a:t>
            </a:r>
            <a:r>
              <a:rPr lang="es-ES" dirty="0" err="1" smtClean="0"/>
              <a:t>principis</a:t>
            </a:r>
            <a:r>
              <a:rPr lang="es-ES" dirty="0" smtClean="0"/>
              <a:t> </a:t>
            </a:r>
            <a:r>
              <a:rPr lang="es-ES" dirty="0" err="1" smtClean="0"/>
              <a:t>fonamentals</a:t>
            </a:r>
            <a:r>
              <a:rPr lang="es-ES" dirty="0" smtClean="0"/>
              <a:t> </a:t>
            </a:r>
            <a:r>
              <a:rPr lang="es-ES" dirty="0" err="1" smtClean="0"/>
              <a:t>segons</a:t>
            </a:r>
            <a:r>
              <a:rPr lang="es-ES" dirty="0" smtClean="0"/>
              <a:t> Henry Jenkins.</a:t>
            </a:r>
          </a:p>
        </p:txBody>
      </p:sp>
    </p:spTree>
    <p:extLst>
      <p:ext uri="{BB962C8B-B14F-4D97-AF65-F5344CB8AC3E}">
        <p14:creationId xmlns:p14="http://schemas.microsoft.com/office/powerpoint/2010/main" val="196070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Evoluci</a:t>
            </a:r>
            <a:r>
              <a:rPr lang="es-ES_tradnl" dirty="0" err="1" smtClean="0"/>
              <a:t>ó</a:t>
            </a:r>
            <a:r>
              <a:rPr lang="es-ES_tradnl" dirty="0" smtClean="0"/>
              <a:t> de les </a:t>
            </a:r>
            <a:r>
              <a:rPr lang="es-ES_tradnl" dirty="0" err="1" smtClean="0"/>
              <a:t>narratives</a:t>
            </a:r>
            <a:r>
              <a:rPr lang="es-ES_tradnl" dirty="0" smtClean="0"/>
              <a:t> </a:t>
            </a:r>
            <a:r>
              <a:rPr lang="es-ES_tradnl" dirty="0" err="1" smtClean="0"/>
              <a:t>transmediàtiques</a:t>
            </a:r>
            <a:r>
              <a:rPr lang="es-ES_tradnl" dirty="0" smtClean="0"/>
              <a:t>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Branding</a:t>
            </a:r>
            <a:r>
              <a:rPr lang="es-ES" dirty="0" smtClean="0"/>
              <a:t> </a:t>
            </a:r>
            <a:r>
              <a:rPr lang="es-ES" dirty="0" err="1" smtClean="0"/>
              <a:t>transmedia</a:t>
            </a:r>
            <a:endParaRPr lang="es-ES" dirty="0" smtClean="0"/>
          </a:p>
          <a:p>
            <a:endParaRPr lang="es-ES" dirty="0"/>
          </a:p>
          <a:p>
            <a:r>
              <a:rPr lang="es-ES" dirty="0" err="1" smtClean="0"/>
              <a:t>Educaci</a:t>
            </a:r>
            <a:r>
              <a:rPr lang="es-ES_tradnl" dirty="0" err="1" smtClean="0"/>
              <a:t>ó</a:t>
            </a:r>
            <a:r>
              <a:rPr lang="es-ES_tradnl" dirty="0" smtClean="0"/>
              <a:t> </a:t>
            </a:r>
            <a:r>
              <a:rPr lang="es-ES_tradnl" dirty="0" err="1"/>
              <a:t>t</a:t>
            </a:r>
            <a:r>
              <a:rPr lang="es-ES_tradnl" dirty="0" err="1" smtClean="0"/>
              <a:t>ransmedia</a:t>
            </a:r>
            <a:endParaRPr lang="es-ES_tradnl" dirty="0" smtClean="0"/>
          </a:p>
          <a:p>
            <a:endParaRPr lang="es-ES_tradnl" dirty="0"/>
          </a:p>
          <a:p>
            <a:r>
              <a:rPr lang="es-ES_tradnl" dirty="0" smtClean="0"/>
              <a:t>Política </a:t>
            </a:r>
            <a:r>
              <a:rPr lang="es-ES_tradnl" dirty="0" err="1" smtClean="0"/>
              <a:t>transmedia</a:t>
            </a:r>
            <a:endParaRPr lang="es-ES_tradnl" dirty="0" smtClean="0"/>
          </a:p>
          <a:p>
            <a:endParaRPr lang="es-ES_tradnl" dirty="0"/>
          </a:p>
          <a:p>
            <a:r>
              <a:rPr lang="es-ES_tradnl" dirty="0" err="1" smtClean="0"/>
              <a:t>Món</a:t>
            </a:r>
            <a:r>
              <a:rPr lang="es-ES_tradnl" dirty="0" smtClean="0"/>
              <a:t> digital </a:t>
            </a:r>
            <a:r>
              <a:rPr lang="es-ES_tradnl" dirty="0" err="1" smtClean="0"/>
              <a:t>transmedia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941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Narratives</a:t>
            </a:r>
            <a:r>
              <a:rPr lang="es-ES" dirty="0" smtClean="0"/>
              <a:t> </a:t>
            </a:r>
            <a:r>
              <a:rPr lang="es-ES" dirty="0" err="1" smtClean="0"/>
              <a:t>transmedi</a:t>
            </a:r>
            <a:r>
              <a:rPr lang="es-ES_tradnl" dirty="0" err="1" smtClean="0"/>
              <a:t>àtiques</a:t>
            </a:r>
            <a:r>
              <a:rPr lang="es-ES_tradnl" dirty="0" smtClean="0"/>
              <a:t> al </a:t>
            </a:r>
            <a:r>
              <a:rPr lang="es-ES_tradnl" dirty="0" err="1" smtClean="0"/>
              <a:t>Periodisme</a:t>
            </a:r>
            <a:r>
              <a:rPr lang="es-ES_tradnl" dirty="0" smtClean="0"/>
              <a:t>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Adaptaci</a:t>
            </a:r>
            <a:r>
              <a:rPr lang="es-ES_tradnl" dirty="0" err="1" smtClean="0"/>
              <a:t>ó</a:t>
            </a:r>
            <a:r>
              <a:rPr lang="es-ES_tradnl" dirty="0" smtClean="0"/>
              <a:t> </a:t>
            </a:r>
            <a:r>
              <a:rPr lang="es-ES_tradnl" dirty="0" err="1" smtClean="0"/>
              <a:t>com</a:t>
            </a:r>
            <a:r>
              <a:rPr lang="es-ES_tradnl" dirty="0" smtClean="0"/>
              <a:t> a </a:t>
            </a:r>
            <a:r>
              <a:rPr lang="es-ES_tradnl" dirty="0" err="1" smtClean="0"/>
              <a:t>supervivència</a:t>
            </a:r>
            <a:r>
              <a:rPr lang="es-ES_tradnl" dirty="0" smtClean="0"/>
              <a:t>.</a:t>
            </a:r>
          </a:p>
          <a:p>
            <a:pPr marL="0" indent="0">
              <a:buNone/>
            </a:pPr>
            <a:endParaRPr lang="es-ES_tradnl" dirty="0"/>
          </a:p>
          <a:p>
            <a:r>
              <a:rPr lang="es-ES_tradnl" dirty="0" smtClean="0"/>
              <a:t>Noves formes del </a:t>
            </a:r>
            <a:r>
              <a:rPr lang="es-ES_tradnl" dirty="0" err="1" smtClean="0"/>
              <a:t>periodisme</a:t>
            </a:r>
            <a:r>
              <a:rPr lang="es-ES_tradnl" dirty="0" smtClean="0"/>
              <a:t> </a:t>
            </a:r>
            <a:r>
              <a:rPr lang="es-ES_tradnl" dirty="0" err="1" smtClean="0"/>
              <a:t>narratiu</a:t>
            </a:r>
            <a:r>
              <a:rPr lang="es-ES_tradnl" dirty="0" smtClean="0"/>
              <a:t> </a:t>
            </a:r>
            <a:r>
              <a:rPr lang="es-ES_tradnl" dirty="0" err="1" smtClean="0"/>
              <a:t>transmediàtic</a:t>
            </a:r>
            <a:r>
              <a:rPr lang="es-ES_tradnl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5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62</Words>
  <Application>Microsoft Macintosh PowerPoint</Application>
  <PresentationFormat>Panorámica</PresentationFormat>
  <Paragraphs>24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Narratives transmediàtiques i interactives</vt:lpstr>
      <vt:lpstr>Narratives:</vt:lpstr>
      <vt:lpstr>Narratives transmediàtiques:</vt:lpstr>
      <vt:lpstr>Evolució de les narratives transmediàtiques:</vt:lpstr>
      <vt:lpstr>Narratives transmediàtiques al Periodisme: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Narratives transmediàtiques i interactives</dc:title>
  <dc:creator>Verónica Mur Zudaire</dc:creator>
  <cp:lastModifiedBy>Verónica Mur Zudaire</cp:lastModifiedBy>
  <cp:revision>2</cp:revision>
  <dcterms:created xsi:type="dcterms:W3CDTF">2016-11-07T22:19:22Z</dcterms:created>
  <dcterms:modified xsi:type="dcterms:W3CDTF">2016-11-08T07:42:39Z</dcterms:modified>
</cp:coreProperties>
</file>