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lataformes digitals orientades a publicar contingut – COMUNICACIÓ  INTERAC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232" y="4163836"/>
            <a:ext cx="5065407" cy="26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2444" y="5105811"/>
            <a:ext cx="2780368" cy="1399492"/>
          </a:xfrm>
        </p:spPr>
        <p:txBody>
          <a:bodyPr>
            <a:normAutofit/>
          </a:bodyPr>
          <a:lstStyle/>
          <a:p>
            <a:r>
              <a:rPr lang="ca-ES" sz="1800" dirty="0" smtClean="0"/>
              <a:t>Ester </a:t>
            </a:r>
            <a:r>
              <a:rPr lang="ca-ES" sz="1800" dirty="0" err="1" smtClean="0"/>
              <a:t>Puigdellívol</a:t>
            </a:r>
            <a:endParaRPr lang="ca-ES" sz="1800" dirty="0" smtClean="0"/>
          </a:p>
          <a:p>
            <a:r>
              <a:rPr lang="ca-ES" sz="1800" dirty="0" smtClean="0"/>
              <a:t>Universitat de Vic</a:t>
            </a:r>
          </a:p>
          <a:p>
            <a:r>
              <a:rPr lang="ca-ES" sz="1800" dirty="0" smtClean="0"/>
              <a:t>Comunicació Digital</a:t>
            </a:r>
          </a:p>
          <a:p>
            <a:r>
              <a:rPr lang="ca-ES" sz="1800" dirty="0" smtClean="0"/>
              <a:t>Novembre 2021</a:t>
            </a:r>
            <a:endParaRPr lang="ca-ES" sz="1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220686" y="1907177"/>
            <a:ext cx="77462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b="1" dirty="0" smtClean="0"/>
              <a:t>Plataformes digitals per compartir (documents, fotos vídeos i música)</a:t>
            </a:r>
            <a:endParaRPr lang="ca-ES" sz="4800" b="1" dirty="0"/>
          </a:p>
        </p:txBody>
      </p:sp>
    </p:spTree>
    <p:extLst>
      <p:ext uri="{BB962C8B-B14F-4D97-AF65-F5344CB8AC3E}">
        <p14:creationId xmlns:p14="http://schemas.microsoft.com/office/powerpoint/2010/main" val="353483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Contextualització</a:t>
            </a:r>
            <a:endParaRPr lang="es-ES" b="1" dirty="0"/>
          </a:p>
        </p:txBody>
      </p:sp>
      <p:pic>
        <p:nvPicPr>
          <p:cNvPr id="4" name="Picture 4" descr="Plataformes digitals orientades a publicar contingut – COMUNICACIÓ  INTERAC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47" y="3915642"/>
            <a:ext cx="5065407" cy="26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972491" y="2171700"/>
            <a:ext cx="2952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dirty="0" smtClean="0"/>
              <a:t>Internet als anys 90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Poques persones sabien utilitzar Internet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Cada vegada es necessita menys qualificació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Apareixen les plataformes per compartir informació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2949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Plataformes</a:t>
            </a:r>
            <a:endParaRPr lang="es-ES" b="1" dirty="0"/>
          </a:p>
        </p:txBody>
      </p:sp>
      <p:sp>
        <p:nvSpPr>
          <p:cNvPr id="5" name="AutoShape 2" descr="Google Drive - Wikipedia, la enciclopedia libre"/>
          <p:cNvSpPr>
            <a:spLocks noGrp="1" noChangeAspect="1" noChangeArrowheads="1"/>
          </p:cNvSpPr>
          <p:nvPr>
            <p:ph sz="half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 smtClean="0"/>
              <a:t>GOOGLE DRIVE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676" y="3096033"/>
            <a:ext cx="3083634" cy="2771367"/>
          </a:xfrm>
          <a:prstGeom prst="rect">
            <a:avLst/>
          </a:prstGeom>
        </p:spPr>
      </p:pic>
      <p:sp>
        <p:nvSpPr>
          <p:cNvPr id="9" name="AutoShape 8" descr="Qué es Pinterest?"/>
          <p:cNvSpPr>
            <a:spLocks noGrp="1" noChangeAspect="1" noChangeArrowheads="1"/>
          </p:cNvSpPr>
          <p:nvPr>
            <p:ph sz="half" idx="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 smtClean="0"/>
              <a:t>PINTEREST</a:t>
            </a:r>
            <a:endParaRPr lang="es-ES" dirty="0"/>
          </a:p>
        </p:txBody>
      </p:sp>
      <p:pic>
        <p:nvPicPr>
          <p:cNvPr id="3086" name="Picture 14" descr="Archivo:Pinterest-logo.png - Wikipedia, la enciclopedia lib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352" y="2953512"/>
            <a:ext cx="2913887" cy="291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29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Plataformes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SPOTIFY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YOU TUBE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234" y="3100882"/>
            <a:ext cx="2766518" cy="276651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1624" y="2972057"/>
            <a:ext cx="2895343" cy="28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27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Actualitat</a:t>
            </a:r>
            <a:endParaRPr lang="es-ES" b="1" dirty="0"/>
          </a:p>
        </p:txBody>
      </p:sp>
      <p:pic>
        <p:nvPicPr>
          <p:cNvPr id="3" name="Picture 4" descr="Plataformes digitals orientades a publicar contingut – COMUNICACIÓ  INTERAC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47" y="3915642"/>
            <a:ext cx="5065407" cy="26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776549" y="2390527"/>
            <a:ext cx="256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dirty="0" smtClean="0"/>
              <a:t>La major part de la societat utilitza aquestes plataformes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Utilitat: per treballar o per oci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02695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Relació</a:t>
            </a:r>
            <a:r>
              <a:rPr lang="es-ES" b="1" dirty="0" smtClean="0"/>
              <a:t> </a:t>
            </a:r>
            <a:r>
              <a:rPr lang="es-ES" b="1" dirty="0" err="1" smtClean="0"/>
              <a:t>amb</a:t>
            </a:r>
            <a:r>
              <a:rPr lang="es-ES" b="1" dirty="0" smtClean="0"/>
              <a:t> la </a:t>
            </a:r>
            <a:r>
              <a:rPr lang="es-ES" b="1" dirty="0" err="1" smtClean="0"/>
              <a:t>titulació</a:t>
            </a:r>
            <a:endParaRPr lang="es-ES" b="1" dirty="0"/>
          </a:p>
        </p:txBody>
      </p:sp>
      <p:pic>
        <p:nvPicPr>
          <p:cNvPr id="3" name="Picture 4" descr="Plataformes digitals orientades a publicar contingut – COMUNICACIÓ  INTERAC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47" y="3915642"/>
            <a:ext cx="5065407" cy="262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789611" y="2715313"/>
            <a:ext cx="2730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dirty="0" smtClean="0"/>
              <a:t>Treball en equip</a:t>
            </a:r>
          </a:p>
          <a:p>
            <a:pPr marL="285750" indent="-285750">
              <a:buFontTx/>
              <a:buChar char="-"/>
            </a:pPr>
            <a:endParaRPr lang="ca-ES" dirty="0" smtClean="0"/>
          </a:p>
          <a:p>
            <a:pPr marL="285750" indent="-285750">
              <a:buFontTx/>
              <a:buChar char="-"/>
            </a:pPr>
            <a:r>
              <a:rPr lang="ca-ES" dirty="0" smtClean="0"/>
              <a:t>Noves formes de periodisme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6416480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23</TotalTime>
  <Words>79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Presentación de PowerPoint</vt:lpstr>
      <vt:lpstr>Contextualització</vt:lpstr>
      <vt:lpstr>Plataformes</vt:lpstr>
      <vt:lpstr>Plataformes</vt:lpstr>
      <vt:lpstr>Actualitat</vt:lpstr>
      <vt:lpstr>Relació amb la titulació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</dc:creator>
  <cp:lastModifiedBy>Usuari</cp:lastModifiedBy>
  <cp:revision>3</cp:revision>
  <dcterms:created xsi:type="dcterms:W3CDTF">2021-11-29T23:10:16Z</dcterms:created>
  <dcterms:modified xsi:type="dcterms:W3CDTF">2021-11-29T23:33:59Z</dcterms:modified>
</cp:coreProperties>
</file>